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AAD262-C5BD-4109-9A39-6F066E2A4974}" type="datetimeFigureOut">
              <a:rPr lang="en-US" smtClean="0"/>
              <a:pPr/>
              <a:t>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289D3F-AF4D-4294-AF16-76201199D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Presenting Academic Papers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talk about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academic papers are</a:t>
            </a:r>
          </a:p>
          <a:p>
            <a:r>
              <a:rPr lang="en-US" dirty="0" smtClean="0"/>
              <a:t>Why we present academic papers</a:t>
            </a:r>
          </a:p>
          <a:p>
            <a:r>
              <a:rPr lang="en-US" dirty="0" smtClean="0"/>
              <a:t>How to convert an academic paper to a presentation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academic papers?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Writing done by scholars for other scholars</a:t>
            </a:r>
          </a:p>
          <a:p>
            <a:r>
              <a:rPr lang="en-US" dirty="0" smtClean="0"/>
              <a:t>Devoted to topics and questions that of interest to the academic community</a:t>
            </a:r>
          </a:p>
          <a:p>
            <a:r>
              <a:rPr lang="en-US" dirty="0" smtClean="0"/>
              <a:t>Present the reader with an informed argument that will help the reader to better understand your topic</a:t>
            </a:r>
          </a:p>
          <a:p>
            <a:r>
              <a:rPr lang="en-US" dirty="0" smtClean="0"/>
              <a:t>Intended for informing, arguing and meeting the expectations of the academic reader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an academic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 history, literature review, methodology</a:t>
            </a:r>
          </a:p>
          <a:p>
            <a:r>
              <a:rPr lang="en-US" dirty="0" smtClean="0"/>
              <a:t>Results / findings</a:t>
            </a:r>
          </a:p>
          <a:p>
            <a:r>
              <a:rPr lang="en-US" dirty="0" smtClean="0"/>
              <a:t>Discussion findings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Works cited / references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present academic papers?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communicate the importance of your research</a:t>
            </a:r>
          </a:p>
          <a:p>
            <a:r>
              <a:rPr lang="en-US" dirty="0" smtClean="0"/>
              <a:t>To showcase your research findings and discuss them</a:t>
            </a:r>
          </a:p>
          <a:p>
            <a:r>
              <a:rPr lang="en-US" dirty="0" smtClean="0"/>
              <a:t>To prompt others in the academic community to ask questions and give you feedback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oral presentation from an academic paper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the most important parts and points</a:t>
            </a:r>
          </a:p>
          <a:p>
            <a:r>
              <a:rPr lang="en-US" dirty="0" smtClean="0"/>
              <a:t>Structure your slides:</a:t>
            </a:r>
          </a:p>
          <a:p>
            <a:pPr lvl="2">
              <a:buNone/>
            </a:pPr>
            <a:r>
              <a:rPr lang="en-US" sz="2400" dirty="0" smtClean="0"/>
              <a:t>	- Title</a:t>
            </a:r>
          </a:p>
          <a:p>
            <a:pPr>
              <a:buNone/>
            </a:pPr>
            <a:r>
              <a:rPr lang="en-US" dirty="0" smtClean="0"/>
              <a:t>		- Introduction</a:t>
            </a:r>
          </a:p>
          <a:p>
            <a:pPr>
              <a:buNone/>
            </a:pPr>
            <a:r>
              <a:rPr lang="en-US" dirty="0" smtClean="0"/>
              <a:t>		- Research questions</a:t>
            </a:r>
          </a:p>
          <a:p>
            <a:pPr>
              <a:buNone/>
            </a:pPr>
            <a:r>
              <a:rPr lang="en-US" dirty="0" smtClean="0"/>
              <a:t>		- Literature review</a:t>
            </a:r>
          </a:p>
          <a:p>
            <a:pPr>
              <a:buNone/>
            </a:pPr>
            <a:r>
              <a:rPr lang="en-US" dirty="0" smtClean="0"/>
              <a:t>		- Data collection methods</a:t>
            </a:r>
          </a:p>
          <a:p>
            <a:pPr>
              <a:buNone/>
            </a:pPr>
            <a:r>
              <a:rPr lang="en-US" dirty="0" smtClean="0"/>
              <a:t>		- Data presentation / findings</a:t>
            </a:r>
          </a:p>
          <a:p>
            <a:pPr>
              <a:buNone/>
            </a:pPr>
            <a:r>
              <a:rPr lang="en-US" dirty="0" smtClean="0"/>
              <a:t>		- Conclusion</a:t>
            </a:r>
          </a:p>
          <a:p>
            <a:r>
              <a:rPr lang="en-US" dirty="0" smtClean="0"/>
              <a:t>Focus more on findings, not so much on theories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 - extract important points from the introduction in your paper </a:t>
            </a:r>
          </a:p>
          <a:p>
            <a:r>
              <a:rPr lang="en-US" dirty="0" smtClean="0"/>
              <a:t>Use an image to convey the main point of research</a:t>
            </a:r>
          </a:p>
          <a:p>
            <a:r>
              <a:rPr lang="en-US" dirty="0" smtClean="0"/>
              <a:t>Introduction should point to research questions</a:t>
            </a:r>
          </a:p>
          <a:p>
            <a:r>
              <a:rPr lang="en-US" dirty="0" smtClean="0"/>
              <a:t>Emphasize your research contributes to existing research in the field</a:t>
            </a:r>
          </a:p>
          <a:p>
            <a:r>
              <a:rPr lang="en-US" dirty="0" smtClean="0"/>
              <a:t>Use the literature review to establish the importance of your work</a:t>
            </a:r>
          </a:p>
          <a:p>
            <a:r>
              <a:rPr lang="en-US" dirty="0" smtClean="0"/>
              <a:t>Explain data collection methods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E.g. interviews, personal observations, 	questionnaires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a table / graph /chart for statistical data</a:t>
            </a:r>
          </a:p>
          <a:p>
            <a:r>
              <a:rPr lang="en-US" dirty="0" smtClean="0"/>
              <a:t>For interview data, use an interview question for each theme</a:t>
            </a:r>
          </a:p>
          <a:p>
            <a:r>
              <a:rPr lang="en-US" dirty="0" smtClean="0"/>
              <a:t>Show parts of findings you wish to highlight</a:t>
            </a:r>
          </a:p>
          <a:p>
            <a:r>
              <a:rPr lang="en-US" dirty="0" smtClean="0"/>
              <a:t>Underscore the conclusion</a:t>
            </a:r>
          </a:p>
          <a:p>
            <a:r>
              <a:rPr lang="en-US" dirty="0" smtClean="0"/>
              <a:t>Remember, as few words as possible on each slide</a:t>
            </a:r>
          </a:p>
          <a:p>
            <a:r>
              <a:rPr lang="en-US" dirty="0" smtClean="0"/>
              <a:t>Use images to convey your points visually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</TotalTime>
  <Words>258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Presenting Academic Papers</vt:lpstr>
      <vt:lpstr>We will talk about ….</vt:lpstr>
      <vt:lpstr>What are academic papers?</vt:lpstr>
      <vt:lpstr>Structure of an academic paper</vt:lpstr>
      <vt:lpstr>Why present academic papers?</vt:lpstr>
      <vt:lpstr>Creating an oral presentation from an academic paper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Academic Papers</dc:title>
  <dc:creator>User</dc:creator>
  <cp:lastModifiedBy>User</cp:lastModifiedBy>
  <cp:revision>10</cp:revision>
  <dcterms:created xsi:type="dcterms:W3CDTF">2016-10-21T04:53:57Z</dcterms:created>
  <dcterms:modified xsi:type="dcterms:W3CDTF">2017-01-28T13:43:53Z</dcterms:modified>
</cp:coreProperties>
</file>